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943775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JNBP-03U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랙캐비닛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장착용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530 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482 x 132 x 10 mm (±5mm)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BLANK PANEL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JNBP-03U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캐비닛에 장착되는 판넬이며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표준형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케비닛에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각종 기기를 설치하고 남은 공간의 전면을 메우는 판넬입니다</a:t>
            </a:r>
            <a:r>
              <a:rPr lang="en-US" altLang="ko-KR" sz="110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그림 6" descr="텍스트, 케이스, 액세서리이(가) 표시된 사진&#10;&#10;자동 생성된 설명">
            <a:extLst>
              <a:ext uri="{FF2B5EF4-FFF2-40B4-BE49-F238E27FC236}">
                <a16:creationId xmlns:a16="http://schemas.microsoft.com/office/drawing/2014/main" id="{3215E1F3-6F4B-6FE9-BC9C-9A62CE82C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74" y="2880718"/>
            <a:ext cx="3848452" cy="10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53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50</cp:revision>
  <dcterms:created xsi:type="dcterms:W3CDTF">2022-11-25T00:25:51Z</dcterms:created>
  <dcterms:modified xsi:type="dcterms:W3CDTF">2022-12-06T00:36:11Z</dcterms:modified>
</cp:coreProperties>
</file>