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9000" y="1718737"/>
            <a:ext cx="1800000" cy="26999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STAND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JNST-IMIC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마이크를 결합할 때 사용하는 스탠드이며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높이조절이 기능이 탑재된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자형의 견고한 마이크 스탠드입니다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1C1DA7B8-9FA1-30FB-654B-9584149EB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39692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JNST-IMIC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자형 마이크 스탠드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색상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검정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높이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900 ~ 1595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2.1 kg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41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39</cp:revision>
  <dcterms:created xsi:type="dcterms:W3CDTF">2022-11-25T00:25:51Z</dcterms:created>
  <dcterms:modified xsi:type="dcterms:W3CDTF">2022-12-06T00:23:11Z</dcterms:modified>
</cp:coreProperties>
</file>