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20606"/>
              </p:ext>
            </p:extLst>
          </p:nvPr>
        </p:nvGraphicFramePr>
        <p:xfrm>
          <a:off x="620920" y="6066280"/>
          <a:ext cx="5600700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MVK-208BMP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재질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Steel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최대하중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1000 kg (±10% 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724 x 108 x 600 mm (±10% 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중량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19.6 kg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9000" y="2208598"/>
            <a:ext cx="4320000" cy="2895988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SPEAKER BRAKET</a:t>
            </a:r>
            <a:r>
              <a:rPr lang="en-US" altLang="ko-KR" sz="1600" b="1" dirty="0">
                <a:latin typeface="Engravers MT" panose="02090707080505020304" pitchFamily="18" charset="0"/>
              </a:rPr>
              <a:t> MVK-208BMP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라인어레이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스피커를 고정하기 위한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브래킷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최대하중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을 견딜 수 있는 강한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STEEL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재질로 되어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57</Words>
  <Application>Microsoft Office PowerPoint</Application>
  <PresentationFormat>A4 용지(210x297mm)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19</cp:revision>
  <dcterms:created xsi:type="dcterms:W3CDTF">2022-11-25T00:25:51Z</dcterms:created>
  <dcterms:modified xsi:type="dcterms:W3CDTF">2022-12-03T06:57:17Z</dcterms:modified>
</cp:coreProperties>
</file>