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79219"/>
              </p:ext>
            </p:extLst>
          </p:nvPr>
        </p:nvGraphicFramePr>
        <p:xfrm>
          <a:off x="481582" y="5045371"/>
          <a:ext cx="5600700" cy="4085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+mn-ea"/>
                          <a:ea typeface="+mn-ea"/>
                        </a:rPr>
                        <a:t>MA-12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System Type 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12“ LF + 1"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300W / PROGRAM 600W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95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 Hz ~ 18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7478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80° / 50°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1.8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MDF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360 x 578 x 342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17.5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9000" y="2502293"/>
            <a:ext cx="1620000" cy="2144971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MA-12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08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풀레인지 스피커로 매우 높은 운용 능력을 가지고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저음 반사형 구조의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컴팩트한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엔클로져는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다양한 장소에 설치가 가능하게 하고 고품질의 </a:t>
            </a:r>
            <a:r>
              <a:rPr lang="ko-KR" alt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음질을 제공합니다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117</Words>
  <Application>Microsoft Office PowerPoint</Application>
  <PresentationFormat>A4 용지(210x297mm)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13</cp:revision>
  <dcterms:created xsi:type="dcterms:W3CDTF">2022-11-25T00:25:51Z</dcterms:created>
  <dcterms:modified xsi:type="dcterms:W3CDTF">2022-12-04T00:08:25Z</dcterms:modified>
</cp:coreProperties>
</file>