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28982"/>
              </p:ext>
            </p:extLst>
          </p:nvPr>
        </p:nvGraphicFramePr>
        <p:xfrm>
          <a:off x="481582" y="5044527"/>
          <a:ext cx="5600700" cy="4085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MA-28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8"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300W / PROGRAM 600W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92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747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100° / 100°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620 x 260 x 412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1430" y="2640080"/>
            <a:ext cx="3335139" cy="18720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MA-28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듀얼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풀레인지 스피커로 매우 높은 파워 운용 능력을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엔클로져는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가능하게 하고 고품질의 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120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16</cp:revision>
  <dcterms:created xsi:type="dcterms:W3CDTF">2022-11-25T00:25:51Z</dcterms:created>
  <dcterms:modified xsi:type="dcterms:W3CDTF">2022-12-03T06:54:36Z</dcterms:modified>
</cp:coreProperties>
</file>