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429144"/>
              </p:ext>
            </p:extLst>
          </p:nvPr>
        </p:nvGraphicFramePr>
        <p:xfrm>
          <a:off x="620923" y="5019475"/>
          <a:ext cx="5600700" cy="40918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MAJ-08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System Type 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8“ LF + 1" HF 2-WAY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200W / PROGRAM 400W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94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65 Hz ~ 18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83444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Coverage (H/V)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60° /  40°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X-Over Frequency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2.7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Enclosure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Birch plywood made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226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Dimensions 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250 x 422 x 285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5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10 kg (±15%)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60941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09000" y="2756209"/>
            <a:ext cx="1440000" cy="1769144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latin typeface="Engravers MT" panose="02090707080505020304" pitchFamily="18" charset="0"/>
              </a:rPr>
              <a:t>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MAJ-08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1334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저음드라이버와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고음드라이버로 구성된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2-WAY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라우드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스피커입니다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우수한 재질과 정밀하게 제조된 뛰어난 성능의 유러피언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유니트를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사용하여 다양한 환경에서 중고역의 선명하고 탄탄한 소리를 낼 수 있습니다</a:t>
            </a:r>
            <a:r>
              <a:rPr lang="en-US" altLang="ko-KR" sz="110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높은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음압과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매우 낮은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왜곡률의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선명한 고음질의 소리는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정지향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스피커 커버리지 구현이 가능합니다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</TotalTime>
  <Words>132</Words>
  <Application>Microsoft Office PowerPoint</Application>
  <PresentationFormat>A4 용지(210x297mm)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14</cp:revision>
  <dcterms:created xsi:type="dcterms:W3CDTF">2022-11-25T00:25:51Z</dcterms:created>
  <dcterms:modified xsi:type="dcterms:W3CDTF">2022-12-03T06:53:23Z</dcterms:modified>
</cp:coreProperties>
</file>