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29144"/>
              </p:ext>
            </p:extLst>
          </p:nvPr>
        </p:nvGraphicFramePr>
        <p:xfrm>
          <a:off x="620923" y="5019475"/>
          <a:ext cx="5600700" cy="4091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MAJ-08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8“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200W / PROGRAM 400W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94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65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8344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60° /  40°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2.7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250 x 422 x 285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9000" y="2756209"/>
            <a:ext cx="1440000" cy="176914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MAJ-08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정지향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132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14</cp:revision>
  <dcterms:created xsi:type="dcterms:W3CDTF">2022-11-25T00:25:51Z</dcterms:created>
  <dcterms:modified xsi:type="dcterms:W3CDTF">2022-12-03T06:53:23Z</dcterms:modified>
</cp:coreProperties>
</file>