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2871"/>
              </p:ext>
            </p:extLst>
          </p:nvPr>
        </p:nvGraphicFramePr>
        <p:xfrm>
          <a:off x="628650" y="5800552"/>
          <a:ext cx="56007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MAJ-206LA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6.5“ LF + 1“ HF 2-WAY PASSIVE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Passive Power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300W / PROGRAM 600W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Passive Impedance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Passive SPL (1W/1M)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97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110° /  15°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600 x 215 x 465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565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19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9000" y="2626588"/>
            <a:ext cx="3960000" cy="204752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Line array 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MAJ-206LA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0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PASSIVE SYSTEM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방식으로 구동되며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VERTICAL.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용이합니다</a:t>
            </a:r>
            <a:r>
              <a:rPr lang="en-US" altLang="ko-KR" sz="110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가로지향각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110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도를 유지하면서 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선명도로 매우 뛰어난 스피치 특성을 재생합니다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116</Words>
  <Application>Microsoft Office PowerPoint</Application>
  <PresentationFormat>A4 용지(210x297mm)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11</cp:revision>
  <dcterms:created xsi:type="dcterms:W3CDTF">2022-11-25T00:25:51Z</dcterms:created>
  <dcterms:modified xsi:type="dcterms:W3CDTF">2022-12-04T00:07:39Z</dcterms:modified>
</cp:coreProperties>
</file>