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4CB2A9AD-730C-E440-7B42-5B83E55024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90"/>
          <a:stretch/>
        </p:blipFill>
        <p:spPr>
          <a:xfrm>
            <a:off x="0" y="4316868"/>
            <a:ext cx="6858000" cy="4979532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표 18">
            <a:extLst>
              <a:ext uri="{FF2B5EF4-FFF2-40B4-BE49-F238E27FC236}">
                <a16:creationId xmlns:a16="http://schemas.microsoft.com/office/drawing/2014/main" id="{942E5A8A-49BB-36F0-271E-521F120112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669996"/>
              </p:ext>
            </p:extLst>
          </p:nvPr>
        </p:nvGraphicFramePr>
        <p:xfrm>
          <a:off x="628650" y="5395635"/>
          <a:ext cx="5600700" cy="370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MAJ-208LA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System Type </a:t>
                      </a:r>
                      <a:endParaRPr lang="ko-KR" altLang="en-US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fontAlgn="base" latinLnBrk="1" hangingPunct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Dual 8“ LF + 1.4“ HF 2-WAY PASSIVE SYSTEM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Passive Power Handling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RMS 400W / PROGRAM 800W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Passive Impedance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16 ohm (±20%)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2197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Passive SPL (1W/1M)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97 dB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790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Frequency Range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60 Hz ~ 19 kHz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792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Coverage (H/V)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120° /  15°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786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X-Over Frequency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2.7 kHz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02260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Dimensions (W x H x D)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latinLnBrk="1"/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722 x 265 x 400 mm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0845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Weight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28.5 kg (±15%)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818353"/>
                  </a:ext>
                </a:extLst>
              </a:tr>
            </a:tbl>
          </a:graphicData>
        </a:graphic>
      </p:graphicFrame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69000" y="2756209"/>
            <a:ext cx="4320000" cy="2439477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631D9598-4FFB-7B62-2F4F-CB9D7382111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967"/>
          <a:stretch/>
        </p:blipFill>
        <p:spPr>
          <a:xfrm>
            <a:off x="481582" y="533400"/>
            <a:ext cx="1475235" cy="15697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>
                <a:latin typeface="Engravers MT" panose="02090707080505020304" pitchFamily="18" charset="0"/>
              </a:rPr>
              <a:t>Line array </a:t>
            </a:r>
            <a:r>
              <a:rPr lang="en-US" altLang="ko-KR" sz="1400" dirty="0">
                <a:latin typeface="Engravers MT" panose="02090707080505020304" pitchFamily="18" charset="0"/>
              </a:rPr>
              <a:t>SPEAKER  </a:t>
            </a:r>
            <a:r>
              <a:rPr lang="en-US" altLang="ko-KR" sz="1600" b="1" dirty="0">
                <a:latin typeface="Engravers MT" panose="02090707080505020304" pitchFamily="18" charset="0"/>
              </a:rPr>
              <a:t>MAJ-208LA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D4ED38-DD31-39E6-1FB0-B2391CBF9786}"/>
              </a:ext>
            </a:extLst>
          </p:cNvPr>
          <p:cNvSpPr txBox="1"/>
          <p:nvPr/>
        </p:nvSpPr>
        <p:spPr>
          <a:xfrm>
            <a:off x="481582" y="1321826"/>
            <a:ext cx="5600700" cy="1334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2-WAY Passive SYSTEM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방식으로 구동되며 다양한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VERTICAL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각도를 만들 수 있는 브라켓에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리깅하여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설치가 용이합니다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가로지향각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120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도를 유지하면서 높은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음압과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선명도로 매우 뛰어난 스피치 재생특성을 갖추고 있으며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캐비닛은 최고급 자작나무로 제작되어 흔들림 없는 탄탄한 사운드를 제공 합니다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308</TotalTime>
  <Words>132</Words>
  <Application>Microsoft Office PowerPoint</Application>
  <PresentationFormat>A4 용지(210x297mm)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16</cp:revision>
  <dcterms:created xsi:type="dcterms:W3CDTF">2022-11-25T00:25:51Z</dcterms:created>
  <dcterms:modified xsi:type="dcterms:W3CDTF">2022-12-04T00:07:14Z</dcterms:modified>
</cp:coreProperties>
</file>