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36565"/>
              </p:ext>
            </p:extLst>
          </p:nvPr>
        </p:nvGraphicFramePr>
        <p:xfrm>
          <a:off x="629630" y="4981897"/>
          <a:ext cx="5600700" cy="4088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MAJ-28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8“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400W / PROGRAM 800W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65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962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60°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2.2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250 x 612 x 320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9000" y="2656166"/>
            <a:ext cx="1440000" cy="224165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MAj-28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듀얼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143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2022-12-03T06:53:02Z</dcterms:modified>
</cp:coreProperties>
</file>