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5102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425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2851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6930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8737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0440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6260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0735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7204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8587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4834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>
            <a:extLst>
              <a:ext uri="{FF2B5EF4-FFF2-40B4-BE49-F238E27FC236}">
                <a16:creationId xmlns:a16="http://schemas.microsoft.com/office/drawing/2014/main" id="{4CB2A9AD-730C-E440-7B42-5B83E55024D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890"/>
          <a:stretch/>
        </p:blipFill>
        <p:spPr>
          <a:xfrm>
            <a:off x="0" y="4316868"/>
            <a:ext cx="6858000" cy="4979532"/>
          </a:xfrm>
          <a:prstGeom prst="rect">
            <a:avLst/>
          </a:prstGeom>
        </p:spPr>
      </p:pic>
      <p:pic>
        <p:nvPicPr>
          <p:cNvPr id="15" name="그림 14">
            <a:extLst>
              <a:ext uri="{FF2B5EF4-FFF2-40B4-BE49-F238E27FC236}">
                <a16:creationId xmlns:a16="http://schemas.microsoft.com/office/drawing/2014/main" id="{E8231763-8AA5-EE10-D56D-225F6CBE593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11" t="8662" r="3890" b="77906"/>
          <a:stretch/>
        </p:blipFill>
        <p:spPr>
          <a:xfrm>
            <a:off x="0" y="9611832"/>
            <a:ext cx="1647173" cy="294167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FC7E5EF-89B6-893E-B5DD-45004CD9549C}"/>
              </a:ext>
            </a:extLst>
          </p:cNvPr>
          <p:cNvSpPr txBox="1"/>
          <p:nvPr userDrawn="1"/>
        </p:nvSpPr>
        <p:spPr>
          <a:xfrm>
            <a:off x="1647173" y="9648759"/>
            <a:ext cx="521082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본사</a:t>
            </a:r>
            <a:r>
              <a:rPr lang="en-US" altLang="ko-KR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/</a:t>
            </a:r>
            <a:r>
              <a:rPr lang="ko-KR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공장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 부산광역시 금정구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공단로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 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68-4 / 051-522-3922</a:t>
            </a:r>
            <a:endParaRPr lang="ko-KR" altLang="en-US" sz="11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ea typeface="+mn-ea"/>
            </a:endParaRPr>
          </a:p>
        </p:txBody>
      </p:sp>
      <p:pic>
        <p:nvPicPr>
          <p:cNvPr id="19" name="그림 18">
            <a:extLst>
              <a:ext uri="{FF2B5EF4-FFF2-40B4-BE49-F238E27FC236}">
                <a16:creationId xmlns:a16="http://schemas.microsoft.com/office/drawing/2014/main" id="{61871046-F033-F8C6-69BD-30C6BD25DD3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361" t="21484" r="3820" b="72400"/>
          <a:stretch/>
        </p:blipFill>
        <p:spPr>
          <a:xfrm>
            <a:off x="5567362" y="9648759"/>
            <a:ext cx="1290638" cy="250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1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표 18">
            <a:extLst>
              <a:ext uri="{FF2B5EF4-FFF2-40B4-BE49-F238E27FC236}">
                <a16:creationId xmlns:a16="http://schemas.microsoft.com/office/drawing/2014/main" id="{942E5A8A-49BB-36F0-271E-521F120112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1166729"/>
              </p:ext>
            </p:extLst>
          </p:nvPr>
        </p:nvGraphicFramePr>
        <p:xfrm>
          <a:off x="620924" y="5082496"/>
          <a:ext cx="5600700" cy="41043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16100">
                  <a:extLst>
                    <a:ext uri="{9D8B030D-6E8A-4147-A177-3AD203B41FA5}">
                      <a16:colId xmlns:a16="http://schemas.microsoft.com/office/drawing/2014/main" val="3825946679"/>
                    </a:ext>
                  </a:extLst>
                </a:gridCol>
                <a:gridCol w="3784600">
                  <a:extLst>
                    <a:ext uri="{9D8B030D-6E8A-4147-A177-3AD203B41FA5}">
                      <a16:colId xmlns:a16="http://schemas.microsoft.com/office/drawing/2014/main" val="29686124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>
                          <a:latin typeface="+mn-ea"/>
                          <a:ea typeface="+mn-ea"/>
                        </a:rPr>
                        <a:t>Model</a:t>
                      </a:r>
                      <a:endParaRPr lang="ko-KR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>
                          <a:latin typeface="+mn-ea"/>
                          <a:ea typeface="+mn-ea"/>
                        </a:rPr>
                        <a:t>MAV-12</a:t>
                      </a:r>
                      <a:endParaRPr lang="ko-KR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64160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System Type </a:t>
                      </a:r>
                      <a:endParaRPr lang="ko-KR" altLang="en-US" sz="110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12" LF + 1" HF 2-WAY SYSTEM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5486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Power Handling 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RMS 500W / PROGRAM 1000W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7198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Impedance 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8 ohm (±20%)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21976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SPL (1W/1M) 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97 dB (±15%)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7905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Frequency Range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45 Hz ~ 20kHz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8792649"/>
                  </a:ext>
                </a:extLst>
              </a:tr>
              <a:tr h="395970"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Coverage (H/V)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90° /  60°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53976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X-Over Frequency 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2.2 kHz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08454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Enclosure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Birch plywood made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82268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Dimensions (W x H x D) 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368 x 597 x 345 mm (±15%)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3546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Weight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20 kg (±15%)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7609419"/>
                  </a:ext>
                </a:extLst>
              </a:tr>
            </a:tbl>
          </a:graphicData>
        </a:graphic>
      </p:graphicFrame>
      <p:pic>
        <p:nvPicPr>
          <p:cNvPr id="20" name="그림 19">
            <a:extLst>
              <a:ext uri="{FF2B5EF4-FFF2-40B4-BE49-F238E27FC236}">
                <a16:creationId xmlns:a16="http://schemas.microsoft.com/office/drawing/2014/main" id="{58A321C0-DCAC-ED16-312B-D5581A1BAC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19000" y="2756209"/>
            <a:ext cx="1620000" cy="2124936"/>
          </a:xfrm>
          <a:prstGeom prst="rect">
            <a:avLst/>
          </a:prstGeom>
        </p:spPr>
      </p:pic>
      <p:pic>
        <p:nvPicPr>
          <p:cNvPr id="23" name="그림 22">
            <a:extLst>
              <a:ext uri="{FF2B5EF4-FFF2-40B4-BE49-F238E27FC236}">
                <a16:creationId xmlns:a16="http://schemas.microsoft.com/office/drawing/2014/main" id="{631D9598-4FFB-7B62-2F4F-CB9D7382111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967"/>
          <a:stretch/>
        </p:blipFill>
        <p:spPr>
          <a:xfrm>
            <a:off x="481582" y="533400"/>
            <a:ext cx="1475235" cy="156973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A7D0409F-871C-C26E-022D-545335CF1A2E}"/>
              </a:ext>
            </a:extLst>
          </p:cNvPr>
          <p:cNvSpPr txBox="1"/>
          <p:nvPr/>
        </p:nvSpPr>
        <p:spPr>
          <a:xfrm>
            <a:off x="414844" y="883229"/>
            <a:ext cx="5600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>
                <a:latin typeface="Engravers MT" panose="02090707080505020304" pitchFamily="18" charset="0"/>
              </a:rPr>
              <a:t>SPEAKER  </a:t>
            </a:r>
            <a:r>
              <a:rPr lang="en-US" altLang="ko-KR" sz="1600" b="1" dirty="0">
                <a:latin typeface="Engravers MT" panose="02090707080505020304" pitchFamily="18" charset="0"/>
              </a:rPr>
              <a:t>MAV-12</a:t>
            </a:r>
            <a:endParaRPr lang="ko-KR" altLang="en-US" sz="1600" b="1" dirty="0">
              <a:latin typeface="Engravers MT" panose="02090707080505020304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AD4ED38-DD31-39E6-1FB0-B2391CBF9786}"/>
              </a:ext>
            </a:extLst>
          </p:cNvPr>
          <p:cNvSpPr txBox="1"/>
          <p:nvPr/>
        </p:nvSpPr>
        <p:spPr>
          <a:xfrm>
            <a:off x="481582" y="1321826"/>
            <a:ext cx="5600700" cy="13343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12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인치 저음드라이버와 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인치 고음드라이버로 구성된 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2-WAY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라우드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스피커입니다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우수한 재질과 정밀하게 제조된 뛰어난 성능의 유러피언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유니트를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사용하여 다양한 환경에서 중고역의 선명하고 탄탄한 소리를 낼 수 있습니다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높은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음압과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매우 낮은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왜곡률의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선명한 고음질의 소리는 로테이션이 가능한 지향성 혼을 채용하여 설치 위치에 따른 사용자가 원하는 스피커 커버리지 구현이 가능합니다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ko-KR" alt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947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158</TotalTime>
  <Words>140</Words>
  <Application>Microsoft Office PowerPoint</Application>
  <PresentationFormat>A4 용지(210x297mm)</PresentationFormat>
  <Paragraphs>26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맑은 고딕</vt:lpstr>
      <vt:lpstr>Arial</vt:lpstr>
      <vt:lpstr>Calibri</vt:lpstr>
      <vt:lpstr>Calibri Light</vt:lpstr>
      <vt:lpstr>Engravers MT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주식회사 제이앤</dc:creator>
  <cp:lastModifiedBy>주식회사 제이앤</cp:lastModifiedBy>
  <cp:revision>13</cp:revision>
  <dcterms:created xsi:type="dcterms:W3CDTF">2022-11-25T00:25:51Z</dcterms:created>
  <dcterms:modified xsi:type="dcterms:W3CDTF">2022-12-03T06:47:38Z</dcterms:modified>
</cp:coreProperties>
</file>