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4CB2A9AD-730C-E440-7B42-5B83E55024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890"/>
          <a:stretch/>
        </p:blipFill>
        <p:spPr>
          <a:xfrm>
            <a:off x="0" y="4316868"/>
            <a:ext cx="6858000" cy="4979532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표 18">
            <a:extLst>
              <a:ext uri="{FF2B5EF4-FFF2-40B4-BE49-F238E27FC236}">
                <a16:creationId xmlns:a16="http://schemas.microsoft.com/office/drawing/2014/main" id="{942E5A8A-49BB-36F0-271E-521F12011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2773707"/>
              </p:ext>
            </p:extLst>
          </p:nvPr>
        </p:nvGraphicFramePr>
        <p:xfrm>
          <a:off x="628650" y="5873476"/>
          <a:ext cx="5600700" cy="3337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MAV-186SB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System Type </a:t>
                      </a:r>
                      <a:endParaRPr lang="ko-KR" altLang="en-US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18” SUB WOOFER SYSTEM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Power Handling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RMS 700W / PROGRAM 1400W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Impedance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 ohm (±20%)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2659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SPL (1W/1M) 	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94 dB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197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Frequency Response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40 ~ 1500 Hz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0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Driver Components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18" Driver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792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Dimension (W x H x D)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600 x 536 x 635 mm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0226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Weight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46.5 kg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0845479"/>
                  </a:ext>
                </a:extLst>
              </a:tr>
            </a:tbl>
          </a:graphicData>
        </a:graphic>
      </p:graphicFrame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69000" y="2363744"/>
            <a:ext cx="4320000" cy="3039463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631D9598-4FFB-7B62-2F4F-CB9D7382111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967"/>
          <a:stretch/>
        </p:blipFill>
        <p:spPr>
          <a:xfrm>
            <a:off x="481582" y="533400"/>
            <a:ext cx="1475235" cy="15697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7D0409F-871C-C26E-022D-545335CF1A2E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>
                <a:latin typeface="Engravers MT" panose="02090707080505020304" pitchFamily="18" charset="0"/>
              </a:rPr>
              <a:t>SUB WOOFER </a:t>
            </a:r>
            <a:r>
              <a:rPr lang="en-US" altLang="ko-KR" sz="1400" dirty="0">
                <a:latin typeface="Engravers MT" panose="02090707080505020304" pitchFamily="18" charset="0"/>
              </a:rPr>
              <a:t>SPEAKER  </a:t>
            </a:r>
            <a:r>
              <a:rPr lang="en-US" altLang="ko-KR" sz="1600" b="1" dirty="0">
                <a:latin typeface="Engravers MT" panose="02090707080505020304" pitchFamily="18" charset="0"/>
              </a:rPr>
              <a:t>MAV-186sb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D4ED38-DD31-39E6-1FB0-B2391CBF9786}"/>
              </a:ext>
            </a:extLst>
          </p:cNvPr>
          <p:cNvSpPr txBox="1"/>
          <p:nvPr/>
        </p:nvSpPr>
        <p:spPr>
          <a:xfrm>
            <a:off x="481582" y="1321826"/>
            <a:ext cx="5600700" cy="826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라인어레이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시스템에 강력한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중저역을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담당하는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서브우퍼로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다양한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VERTICAL  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각도를 만들 수 있는 브라켓에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리깅하여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설치가 용이하고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스택용으로도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사용이 가능한 구조를 가지고 있습니다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1416</TotalTime>
  <Words>95</Words>
  <Application>Microsoft Office PowerPoint</Application>
  <PresentationFormat>A4 용지(210x297mm)</PresentationFormat>
  <Paragraphs>20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16</cp:revision>
  <dcterms:created xsi:type="dcterms:W3CDTF">2022-11-25T00:25:51Z</dcterms:created>
  <dcterms:modified xsi:type="dcterms:W3CDTF">2022-12-03T06:47:05Z</dcterms:modified>
</cp:coreProperties>
</file>