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73707"/>
              </p:ext>
            </p:extLst>
          </p:nvPr>
        </p:nvGraphicFramePr>
        <p:xfrm>
          <a:off x="628650" y="5873476"/>
          <a:ext cx="56007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MAV-186SB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18” SUB WOOFER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700W / PROGRAM 1400W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65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	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94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Response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~ 1500 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Driver Components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18" Driver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(W x H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600 x 536 x 635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46.5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9000" y="2363744"/>
            <a:ext cx="4320000" cy="3039463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SUB WOOFER </a:t>
            </a:r>
            <a:r>
              <a:rPr lang="en-US" altLang="ko-KR" sz="1400" dirty="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MAV-186sb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826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라인어레이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시스템에 강력한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중저역을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담당하는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서브우퍼로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용이하고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스택용으로도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사용이 가능한 구조를 가지고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</TotalTime>
  <Words>95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16</cp:revision>
  <dcterms:created xsi:type="dcterms:W3CDTF">2022-11-25T00:25:51Z</dcterms:created>
  <dcterms:modified xsi:type="dcterms:W3CDTF">2022-12-03T06:47:05Z</dcterms:modified>
</cp:coreProperties>
</file>