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76069-8FF4-AE24-4DF8-479363CE2580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JNCA-HD05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A00E5-45F2-B7D3-69EC-1A84D56DD223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BC466288-3D0C-E60B-0C75-22611ECFE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69131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JNCA-HD05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340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34</cp:revision>
  <dcterms:created xsi:type="dcterms:W3CDTF">2022-11-25T00:25:51Z</dcterms:created>
  <dcterms:modified xsi:type="dcterms:W3CDTF">2022-12-06T00:47:04Z</dcterms:modified>
</cp:coreProperties>
</file>