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8213" y="2478120"/>
            <a:ext cx="2521573" cy="18911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CFBD41-077B-F017-77DB-2CC3EDF9A964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HDMI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JNCA-HD30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3A344-878D-3E4F-3667-B8969E1F0EEC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TV, PC,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프로젝터 등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단자가 있는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A/V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기기에 연결하여 영상과 음성 신호를 전송하기 위한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" name="표 18">
            <a:extLst>
              <a:ext uri="{FF2B5EF4-FFF2-40B4-BE49-F238E27FC236}">
                <a16:creationId xmlns:a16="http://schemas.microsoft.com/office/drawing/2014/main" id="{A6C0CB9A-A6F4-3C57-E201-49CD80A80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11796"/>
              </p:ext>
            </p:extLst>
          </p:nvPr>
        </p:nvGraphicFramePr>
        <p:xfrm>
          <a:off x="583472" y="4953000"/>
          <a:ext cx="5600700" cy="1929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JNCA-HD30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종류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HDMI V2.0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2.7 kg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48</Words>
  <Application>Microsoft Office PowerPoint</Application>
  <PresentationFormat>A4 용지(210x297mm)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40</cp:revision>
  <dcterms:created xsi:type="dcterms:W3CDTF">2022-11-25T00:25:51Z</dcterms:created>
  <dcterms:modified xsi:type="dcterms:W3CDTF">2022-12-06T00:49:20Z</dcterms:modified>
</cp:coreProperties>
</file>