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72804" y="2225169"/>
            <a:ext cx="2143164" cy="214316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E77D0E-5890-B050-179C-097C6FB62472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HDMI JACK PLATE </a:t>
            </a:r>
            <a:r>
              <a:rPr lang="en-US" altLang="ko-KR" sz="1600" b="1" dirty="0">
                <a:latin typeface="Engravers MT" panose="02090707080505020304" pitchFamily="18" charset="0"/>
              </a:rPr>
              <a:t>JNWP-HD2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63035C9-5206-1FB2-DF56-A1D84C055808}"/>
              </a:ext>
            </a:extLst>
          </p:cNvPr>
          <p:cNvSpPr txBox="1"/>
          <p:nvPr/>
        </p:nvSpPr>
        <p:spPr>
          <a:xfrm>
            <a:off x="481582" y="1321826"/>
            <a:ext cx="5600700" cy="318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HDMI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커넥터를 벽체에 취부하기 위한 커넥션 판넬입니다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4" name="표 18">
            <a:extLst>
              <a:ext uri="{FF2B5EF4-FFF2-40B4-BE49-F238E27FC236}">
                <a16:creationId xmlns:a16="http://schemas.microsoft.com/office/drawing/2014/main" id="{03832DDD-033E-7E69-BE78-2FB7CE0DF2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733453"/>
              </p:ext>
            </p:extLst>
          </p:nvPr>
        </p:nvGraphicFramePr>
        <p:xfrm>
          <a:off x="620920" y="4953000"/>
          <a:ext cx="5600700" cy="22555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JNWP-HD2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8183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HDMI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 설치용 판넬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marL="0" algn="l" defTabSz="685800" rtl="0" eaLnBrk="1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커넥터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HDMI(Female) </a:t>
                      </a: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샤시용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4666015"/>
                  </a:ext>
                </a:extLst>
              </a:tr>
              <a:tr h="37310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채널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 CH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86811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60 g (±10%)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01121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외형 </a:t>
                      </a: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(W </a:t>
                      </a:r>
                      <a:r>
                        <a:rPr lang="en-US" altLang="ko-KR" sz="1100" b="0" kern="120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x H) </a:t>
                      </a:r>
                      <a:endParaRPr lang="en-US" altLang="ko-KR" sz="1100" b="0" kern="1200" dirty="0">
                        <a:solidFill>
                          <a:schemeClr val="tx1"/>
                        </a:solidFill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70 x 115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47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52</cp:revision>
  <dcterms:created xsi:type="dcterms:W3CDTF">2022-11-25T00:25:51Z</dcterms:created>
  <dcterms:modified xsi:type="dcterms:W3CDTF">2022-12-06T02:33:47Z</dcterms:modified>
</cp:coreProperties>
</file>