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28731" y="2246348"/>
            <a:ext cx="1400537" cy="21008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E07981-43C9-FAFA-14B2-B36CA27D831A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JACK PLATE </a:t>
            </a:r>
            <a:r>
              <a:rPr lang="en-US" altLang="ko-KR" sz="1600" b="1" dirty="0">
                <a:latin typeface="Engravers MT" panose="02090707080505020304" pitchFamily="18" charset="0"/>
              </a:rPr>
              <a:t>JNWP-MIC2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CB6212-6172-DFF6-2AC7-C6E1349EE0D6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벽체에 취부하기 위한 커넥션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7696CB9F-D929-8B12-A0E7-B856C8355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65490"/>
              </p:ext>
            </p:extLst>
          </p:nvPr>
        </p:nvGraphicFramePr>
        <p:xfrm>
          <a:off x="620920" y="4953000"/>
          <a:ext cx="5600700" cy="225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JNWP-MIC2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마이크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 설치용 판넬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XLR(Female)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3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90 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</a:t>
                      </a: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 H) 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70 x 115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47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54</cp:revision>
  <dcterms:created xsi:type="dcterms:W3CDTF">2022-11-25T00:25:51Z</dcterms:created>
  <dcterms:modified xsi:type="dcterms:W3CDTF">2022-12-06T02:30:39Z</dcterms:modified>
</cp:coreProperties>
</file>